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60" r:id="rId3"/>
    <p:sldId id="261" r:id="rId4"/>
    <p:sldId id="262" r:id="rId5"/>
    <p:sldId id="281" r:id="rId6"/>
    <p:sldId id="263" r:id="rId7"/>
    <p:sldId id="264" r:id="rId8"/>
    <p:sldId id="265" r:id="rId9"/>
    <p:sldId id="266" r:id="rId10"/>
    <p:sldId id="267" r:id="rId11"/>
    <p:sldId id="269" r:id="rId12"/>
    <p:sldId id="273" r:id="rId13"/>
    <p:sldId id="274" r:id="rId14"/>
    <p:sldId id="276" r:id="rId15"/>
    <p:sldId id="280" r:id="rId16"/>
    <p:sldId id="279" r:id="rId17"/>
    <p:sldId id="270" r:id="rId18"/>
    <p:sldId id="271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575"/>
  </p:normalViewPr>
  <p:slideViewPr>
    <p:cSldViewPr snapToGrid="0" snapToObjects="1">
      <p:cViewPr varScale="1">
        <p:scale>
          <a:sx n="141" d="100"/>
          <a:sy n="141" d="100"/>
        </p:scale>
        <p:origin x="10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jpg>
</file>

<file path=ppt/media/image3.tiff>
</file>

<file path=ppt/media/image4.png>
</file>

<file path=ppt/media/image5.tiff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71BA42-FEE4-BE48-9D3F-810CA0DBACC3}" type="datetimeFigureOut">
              <a:rPr lang="en-US" smtClean="0"/>
              <a:t>3/8/16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AC125-E7E5-BE4C-A66B-C85591F8C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1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4290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1891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71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66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3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9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5601" y="390467"/>
            <a:ext cx="11360799" cy="1067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5601" y="1638234"/>
            <a:ext cx="11360799" cy="4453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10" y="6217621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36306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614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49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440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527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508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09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58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5F8A5-CE2B-3E4B-A3EB-5BD1683222AD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8A2E5-BD5A-2A42-821F-66397FD269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43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yteacademy.slack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u="sng" dirty="0" smtClean="0"/>
              <a:t>Welcome Gerenuks</a:t>
            </a:r>
            <a:endParaRPr lang="en-US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4211781" y="3901836"/>
            <a:ext cx="37684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Byte Academy </a:t>
            </a:r>
          </a:p>
          <a:p>
            <a:pPr algn="ctr"/>
            <a:r>
              <a:rPr lang="en-US" sz="2800" dirty="0" smtClean="0"/>
              <a:t>March 2016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8226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952" y="2686984"/>
            <a:ext cx="10515600" cy="1325563"/>
          </a:xfrm>
        </p:spPr>
        <p:txBody>
          <a:bodyPr/>
          <a:lstStyle/>
          <a:p>
            <a:pPr algn="ctr"/>
            <a:r>
              <a:rPr lang="en-US" b="1" u="sng" dirty="0" smtClean="0"/>
              <a:t>ALRIGHT BREAK!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820043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0197"/>
            <a:ext cx="10515600" cy="1333046"/>
          </a:xfrm>
        </p:spPr>
        <p:txBody>
          <a:bodyPr/>
          <a:lstStyle/>
          <a:p>
            <a:pPr algn="ctr"/>
            <a:r>
              <a:rPr lang="en-US" b="1" u="sng" dirty="0" smtClean="0"/>
              <a:t>Your Immersive experience	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3243"/>
            <a:ext cx="10515600" cy="5208814"/>
          </a:xfrm>
        </p:spPr>
        <p:txBody>
          <a:bodyPr>
            <a:normAutofit/>
          </a:bodyPr>
          <a:lstStyle/>
          <a:p>
            <a:r>
              <a:rPr lang="en-US" dirty="0" smtClean="0"/>
              <a:t>The end goal is to teach you how to teach yourself</a:t>
            </a:r>
          </a:p>
          <a:p>
            <a:r>
              <a:rPr lang="en-US" dirty="0" smtClean="0"/>
              <a:t>Your schedule and resources</a:t>
            </a:r>
          </a:p>
          <a:p>
            <a:pPr lvl="1"/>
            <a:r>
              <a:rPr lang="en-US" dirty="0" smtClean="0"/>
              <a:t>10 a.m. – 6 p.m. Monday through Friday (Immersion Hours)</a:t>
            </a:r>
          </a:p>
          <a:p>
            <a:pPr lvl="1"/>
            <a:r>
              <a:rPr lang="en-US" dirty="0" smtClean="0"/>
              <a:t>Lectures will be held in the morning for 1-2 hours </a:t>
            </a:r>
          </a:p>
          <a:p>
            <a:pPr lvl="1"/>
            <a:r>
              <a:rPr lang="en-US" dirty="0" smtClean="0"/>
              <a:t>90 minute lunch break </a:t>
            </a:r>
          </a:p>
          <a:p>
            <a:pPr lvl="1"/>
            <a:r>
              <a:rPr lang="en-US" dirty="0" smtClean="0"/>
              <a:t>Afternoons will be spent programming and pair programming</a:t>
            </a:r>
          </a:p>
          <a:p>
            <a:pPr lvl="1"/>
            <a:r>
              <a:rPr lang="en-US" dirty="0" smtClean="0"/>
              <a:t>Instructors and TA’s will be here to help you with assignments during the day.</a:t>
            </a:r>
            <a:r>
              <a:rPr lang="en-US" dirty="0"/>
              <a:t> </a:t>
            </a:r>
            <a:r>
              <a:rPr lang="en-US" dirty="0" smtClean="0"/>
              <a:t>After 6pm and on weekends they can be </a:t>
            </a:r>
            <a:r>
              <a:rPr lang="en-US" dirty="0" smtClean="0">
                <a:hlinkClick r:id="rId2"/>
              </a:rPr>
              <a:t>reached on Slack </a:t>
            </a:r>
            <a:r>
              <a:rPr lang="en-US" dirty="0" smtClean="0"/>
              <a:t>. There are no guarantees how accessible instructors will be outside of immersion hours.</a:t>
            </a:r>
          </a:p>
          <a:p>
            <a:pPr lvl="1"/>
            <a:r>
              <a:rPr lang="en-US" dirty="0" smtClean="0"/>
              <a:t>You are welcomed and encouraged to stay here and continue </a:t>
            </a:r>
            <a:r>
              <a:rPr lang="en-US" b="1" dirty="0" smtClean="0"/>
              <a:t>working together</a:t>
            </a:r>
            <a:r>
              <a:rPr lang="en-US" dirty="0" smtClean="0"/>
              <a:t> after 6pm and on weekends.</a:t>
            </a:r>
            <a:endParaRPr lang="en-US" dirty="0"/>
          </a:p>
          <a:p>
            <a:pPr lvl="1"/>
            <a:r>
              <a:rPr lang="en-US" dirty="0" err="1" smtClean="0"/>
              <a:t>Github</a:t>
            </a:r>
            <a:r>
              <a:rPr lang="en-US" dirty="0" smtClean="0"/>
              <a:t> – All lessons and assignments will be posted here. </a:t>
            </a:r>
          </a:p>
          <a:p>
            <a:pPr lvl="1"/>
            <a:r>
              <a:rPr lang="en-US" dirty="0" err="1" smtClean="0"/>
              <a:t>Jeffit</a:t>
            </a:r>
            <a:r>
              <a:rPr lang="en-US" dirty="0" smtClean="0"/>
              <a:t> – Online discussion forum written by Jeff Maxim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1610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Some Ground Rules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respectful of each other</a:t>
            </a:r>
          </a:p>
          <a:p>
            <a:r>
              <a:rPr lang="en-US" dirty="0" smtClean="0"/>
              <a:t>Leave your ego at the door</a:t>
            </a:r>
          </a:p>
          <a:p>
            <a:r>
              <a:rPr lang="en-US" dirty="0" smtClean="0"/>
              <a:t>Positive criticisms</a:t>
            </a:r>
          </a:p>
          <a:p>
            <a:r>
              <a:rPr lang="en-US" dirty="0" smtClean="0"/>
              <a:t>Noise Level</a:t>
            </a:r>
          </a:p>
          <a:p>
            <a:pPr lvl="1"/>
            <a:r>
              <a:rPr lang="en-US" dirty="0" smtClean="0"/>
              <a:t>Classes / Events / Workshops / Phone Calls</a:t>
            </a:r>
          </a:p>
          <a:p>
            <a:r>
              <a:rPr lang="en-US" dirty="0" smtClean="0"/>
              <a:t>Your Workspace</a:t>
            </a:r>
          </a:p>
          <a:p>
            <a:pPr lvl="1"/>
            <a:r>
              <a:rPr lang="en-US" dirty="0" smtClean="0"/>
              <a:t>Please keep it clean</a:t>
            </a:r>
          </a:p>
          <a:p>
            <a:pPr lvl="1"/>
            <a:r>
              <a:rPr lang="en-US" dirty="0" smtClean="0"/>
              <a:t>Do not keep expensive things here/openly overnight</a:t>
            </a:r>
          </a:p>
          <a:p>
            <a:pPr lvl="1"/>
            <a:r>
              <a:rPr lang="en-US" dirty="0" smtClean="0"/>
              <a:t>Be careful of open containers</a:t>
            </a:r>
          </a:p>
        </p:txBody>
      </p:sp>
    </p:spTree>
    <p:extLst>
      <p:ext uri="{BB962C8B-B14F-4D97-AF65-F5344CB8AC3E}">
        <p14:creationId xmlns:p14="http://schemas.microsoft.com/office/powerpoint/2010/main" val="1498807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00" y="1280159"/>
            <a:ext cx="7629676" cy="412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68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182" y="2526434"/>
            <a:ext cx="10515600" cy="1325563"/>
          </a:xfrm>
        </p:spPr>
        <p:txBody>
          <a:bodyPr/>
          <a:lstStyle/>
          <a:p>
            <a:pPr algn="ctr"/>
            <a:r>
              <a:rPr lang="en-US" b="1" u="sng" dirty="0" smtClean="0"/>
              <a:t>Advice For Success!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145630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415601" y="390467"/>
            <a:ext cx="11360799" cy="1067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en"/>
              <a:t>Be open to coaching</a:t>
            </a: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01" y="1458467"/>
            <a:ext cx="9599169" cy="53995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8694449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15601" y="390467"/>
            <a:ext cx="11360799" cy="1067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en" dirty="0"/>
              <a:t>Have a plan to get unstuck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415601" y="1638233"/>
            <a:ext cx="11360799" cy="145280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>
              <a:buNone/>
            </a:pPr>
            <a:r>
              <a:rPr lang="en" dirty="0"/>
              <a:t>Work on it for 15 minutes.</a:t>
            </a:r>
          </a:p>
          <a:p>
            <a:pPr marL="609585" indent="-304792">
              <a:buAutoNum type="arabicPeriod"/>
            </a:pPr>
            <a:r>
              <a:rPr lang="en" dirty="0"/>
              <a:t>You solved it!				2. You didn’t figure it out.</a:t>
            </a:r>
          </a:p>
        </p:txBody>
      </p:sp>
      <p:cxnSp>
        <p:nvCxnSpPr>
          <p:cNvPr id="150" name="Shape 150"/>
          <p:cNvCxnSpPr/>
          <p:nvPr/>
        </p:nvCxnSpPr>
        <p:spPr>
          <a:xfrm flipH="1">
            <a:off x="2262332" y="2935767"/>
            <a:ext cx="17200" cy="656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52" name="Shape 152"/>
          <p:cNvSpPr txBox="1"/>
          <p:nvPr/>
        </p:nvSpPr>
        <p:spPr>
          <a:xfrm>
            <a:off x="826867" y="3592167"/>
            <a:ext cx="3144799" cy="51759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Celebrate!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6009667" y="3678333"/>
            <a:ext cx="5560800" cy="3179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Now, you’ve </a:t>
            </a:r>
            <a:r>
              <a:rPr lang="en" sz="2400" dirty="0" err="1">
                <a:latin typeface="Source Code Pro"/>
                <a:ea typeface="Source Code Pro"/>
                <a:cs typeface="Source Code Pro"/>
                <a:sym typeface="Source Code Pro"/>
              </a:rPr>
              <a:t>gotta</a:t>
            </a: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 do something. Options include:</a:t>
            </a:r>
          </a:p>
          <a:p>
            <a:endParaRPr sz="2400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609585" indent="-304792">
              <a:buFont typeface="Source Code Pro"/>
              <a:buAutoNum type="arabicPeriod"/>
            </a:pP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“Rubber duck” it</a:t>
            </a:r>
          </a:p>
          <a:p>
            <a:pPr marL="609585" indent="-304792">
              <a:buFont typeface="Source Code Pro"/>
              <a:buAutoNum type="arabicPeriod"/>
            </a:pP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Post your question on </a:t>
            </a:r>
            <a:r>
              <a:rPr lang="en" sz="2400" dirty="0" err="1">
                <a:latin typeface="Source Code Pro"/>
                <a:ea typeface="Source Code Pro"/>
                <a:cs typeface="Source Code Pro"/>
                <a:sym typeface="Source Code Pro"/>
              </a:rPr>
              <a:t>Jeffit</a:t>
            </a:r>
            <a:endParaRPr lang="en" sz="2400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609585" indent="-304792">
              <a:buFont typeface="Source Code Pro"/>
              <a:buAutoNum type="arabicPeriod"/>
            </a:pP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Ask a classmate</a:t>
            </a:r>
          </a:p>
          <a:p>
            <a:pPr marL="609585" indent="-304792">
              <a:buFont typeface="Source Code Pro"/>
              <a:buAutoNum type="arabicPeriod"/>
            </a:pPr>
            <a:r>
              <a:rPr lang="en" sz="2400" dirty="0">
                <a:latin typeface="Source Code Pro"/>
                <a:ea typeface="Source Code Pro"/>
                <a:cs typeface="Source Code Pro"/>
                <a:sym typeface="Source Code Pro"/>
              </a:rPr>
              <a:t>Ask </a:t>
            </a:r>
            <a:r>
              <a:rPr lang="en-US" sz="2400" dirty="0" smtClean="0">
                <a:latin typeface="Source Code Pro"/>
                <a:ea typeface="Source Code Pro"/>
                <a:cs typeface="Source Code Pro"/>
                <a:sym typeface="Source Code Pro"/>
              </a:rPr>
              <a:t>an Instructor / TA</a:t>
            </a:r>
            <a:endParaRPr lang="en" sz="2400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54" name="Shape 154"/>
          <p:cNvCxnSpPr/>
          <p:nvPr/>
        </p:nvCxnSpPr>
        <p:spPr>
          <a:xfrm flipH="1">
            <a:off x="8509699" y="2810833"/>
            <a:ext cx="17200" cy="656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01" y="4388567"/>
            <a:ext cx="4337956" cy="242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672313"/>
      </p:ext>
    </p:extLst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403" y="967589"/>
            <a:ext cx="8562109" cy="571253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62272" y="198148"/>
            <a:ext cx="51103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u="sng" dirty="0"/>
              <a:t>Take Care Of Yourself</a:t>
            </a:r>
          </a:p>
        </p:txBody>
      </p:sp>
    </p:spTree>
    <p:extLst>
      <p:ext uri="{BB962C8B-B14F-4D97-AF65-F5344CB8AC3E}">
        <p14:creationId xmlns:p14="http://schemas.microsoft.com/office/powerpoint/2010/main" val="216750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Take Care of Each Other</a:t>
            </a:r>
            <a:endParaRPr lang="en-US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75" y="1572491"/>
            <a:ext cx="962025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49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415601" y="390467"/>
            <a:ext cx="11360799" cy="10679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en"/>
              <a:t>Enjoy the struggle</a:t>
            </a: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1667" y="518065"/>
            <a:ext cx="7460332" cy="494113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 txBox="1"/>
          <p:nvPr/>
        </p:nvSpPr>
        <p:spPr>
          <a:xfrm>
            <a:off x="742567" y="5767901"/>
            <a:ext cx="11276800" cy="106799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3200" b="1">
                <a:latin typeface="Source Code Pro"/>
                <a:ea typeface="Source Code Pro"/>
                <a:cs typeface="Source Code Pro"/>
                <a:sym typeface="Source Code Pro"/>
              </a:rPr>
              <a:t>Your byte academy goal:</a:t>
            </a:r>
            <a:r>
              <a:rPr lang="en" sz="3200">
                <a:latin typeface="Source Code Pro"/>
                <a:ea typeface="Source Code Pro"/>
                <a:cs typeface="Source Code Pro"/>
                <a:sym typeface="Source Code Pro"/>
              </a:rPr>
              <a:t> teach you to teach yourself ← you learn that by failing. a lot.</a:t>
            </a:r>
          </a:p>
        </p:txBody>
      </p:sp>
      <p:pic>
        <p:nvPicPr>
          <p:cNvPr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732" y="1256032"/>
            <a:ext cx="4345933" cy="4345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2758150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09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GERENUKS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709" y="1724478"/>
            <a:ext cx="63500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1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Your Instructional Team	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 smtClean="0"/>
              <a:t>Jason Ng</a:t>
            </a:r>
          </a:p>
          <a:p>
            <a:pPr marL="0" indent="0" algn="ctr">
              <a:buNone/>
            </a:pPr>
            <a:r>
              <a:rPr lang="en-US" dirty="0" smtClean="0"/>
              <a:t>Team: Gerenuks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Jeff Maxim</a:t>
            </a:r>
          </a:p>
          <a:p>
            <a:pPr marL="0" indent="0" algn="ctr">
              <a:buNone/>
            </a:pPr>
            <a:r>
              <a:rPr lang="en-US" dirty="0" smtClean="0"/>
              <a:t>Team: </a:t>
            </a:r>
            <a:r>
              <a:rPr lang="en-US" dirty="0" err="1" smtClean="0"/>
              <a:t>Gordons</a:t>
            </a: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Thomas Harvey</a:t>
            </a:r>
          </a:p>
          <a:p>
            <a:pPr marL="0" indent="0" algn="ctr">
              <a:buNone/>
            </a:pPr>
            <a:r>
              <a:rPr lang="en-US" dirty="0" smtClean="0"/>
              <a:t>Team: Narwhals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William </a:t>
            </a:r>
            <a:r>
              <a:rPr lang="en-US" dirty="0" err="1" smtClean="0"/>
              <a:t>Mantly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Instructional Lead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509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Who Are You?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 yourself</a:t>
            </a:r>
          </a:p>
          <a:p>
            <a:pPr lvl="1"/>
            <a:r>
              <a:rPr lang="en-US" dirty="0" smtClean="0"/>
              <a:t>What is your name?</a:t>
            </a:r>
          </a:p>
          <a:p>
            <a:pPr lvl="1"/>
            <a:r>
              <a:rPr lang="en-US" dirty="0"/>
              <a:t>What did you do before this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Why did you choose to learn programming?</a:t>
            </a:r>
          </a:p>
          <a:p>
            <a:pPr lvl="1"/>
            <a:r>
              <a:rPr lang="en-US" dirty="0" smtClean="0"/>
              <a:t>What is your third favorite movie?</a:t>
            </a:r>
          </a:p>
          <a:p>
            <a:pPr lvl="1"/>
            <a:r>
              <a:rPr lang="en-US" dirty="0" smtClean="0"/>
              <a:t>If you could have a super power what would it be?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5661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/>
              <a:t>Snowball Fight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two pieces of paper</a:t>
            </a:r>
          </a:p>
          <a:p>
            <a:pPr lvl="1"/>
            <a:r>
              <a:rPr lang="en-US" dirty="0" smtClean="0"/>
              <a:t>One – Write something that makes you excited to start here</a:t>
            </a:r>
          </a:p>
          <a:p>
            <a:pPr lvl="2"/>
            <a:r>
              <a:rPr lang="en-US" dirty="0" smtClean="0"/>
              <a:t>Example: “I’m excited to learn more about CSS, because I want to make websites beautiful”</a:t>
            </a:r>
          </a:p>
          <a:p>
            <a:pPr lvl="1"/>
            <a:r>
              <a:rPr lang="en-US" dirty="0" smtClean="0"/>
              <a:t>Two – Write something that makes you nervous to start here</a:t>
            </a:r>
          </a:p>
          <a:p>
            <a:pPr lvl="2"/>
            <a:r>
              <a:rPr lang="en-US" dirty="0" smtClean="0"/>
              <a:t>Example: “I’m nervous that I won’t be able to solve a problem without help”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3982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182" y="2526434"/>
            <a:ext cx="10515600" cy="1325563"/>
          </a:xfrm>
        </p:spPr>
        <p:txBody>
          <a:bodyPr/>
          <a:lstStyle/>
          <a:p>
            <a:pPr algn="ctr"/>
            <a:r>
              <a:rPr lang="en-US" b="1" u="sng" dirty="0" smtClean="0"/>
              <a:t>Your Learning Experience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75822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061" y="581891"/>
            <a:ext cx="10416546" cy="574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349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Learning 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 together for the next 5-10 minutes</a:t>
            </a:r>
          </a:p>
          <a:p>
            <a:r>
              <a:rPr lang="en-US" dirty="0" smtClean="0"/>
              <a:t>Write down how you would prepare to complete the below tasks, as a group</a:t>
            </a:r>
          </a:p>
          <a:p>
            <a:r>
              <a:rPr lang="en-US" dirty="0" smtClean="0"/>
              <a:t>I’m not asking for any measurements of numbers/reps/miles. What kind of steps will you take to make sure you succeed.</a:t>
            </a:r>
          </a:p>
          <a:p>
            <a:r>
              <a:rPr lang="en-US" dirty="0" smtClean="0"/>
              <a:t>Group A - Complete an Iron Man Triathlon</a:t>
            </a:r>
          </a:p>
          <a:p>
            <a:r>
              <a:rPr lang="en-US" dirty="0" smtClean="0"/>
              <a:t>Group B – Climb Mount Everest</a:t>
            </a:r>
          </a:p>
          <a:p>
            <a:r>
              <a:rPr lang="en-US" dirty="0" smtClean="0"/>
              <a:t>Group C – Move to a country you have never been and do not speak the language. </a:t>
            </a:r>
          </a:p>
        </p:txBody>
      </p:sp>
    </p:spTree>
    <p:extLst>
      <p:ext uri="{BB962C8B-B14F-4D97-AF65-F5344CB8AC3E}">
        <p14:creationId xmlns:p14="http://schemas.microsoft.com/office/powerpoint/2010/main" val="1268723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 and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Account for different backgrounds</a:t>
            </a:r>
          </a:p>
          <a:p>
            <a:r>
              <a:rPr lang="en-US" dirty="0" smtClean="0"/>
              <a:t>What does growth look like</a:t>
            </a:r>
          </a:p>
          <a:p>
            <a:r>
              <a:rPr lang="en-US" dirty="0" smtClean="0"/>
              <a:t>How do you define success</a:t>
            </a:r>
          </a:p>
          <a:p>
            <a:r>
              <a:rPr lang="en-US" dirty="0" smtClean="0"/>
              <a:t>Do you have roles? Guides? Coaches?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741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514</Words>
  <Application>Microsoft Macintosh PowerPoint</Application>
  <PresentationFormat>Widescreen</PresentationFormat>
  <Paragraphs>80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Arial</vt:lpstr>
      <vt:lpstr>Source Code Pro</vt:lpstr>
      <vt:lpstr>Office Theme</vt:lpstr>
      <vt:lpstr>Welcome Gerenuks</vt:lpstr>
      <vt:lpstr>GERENUKS</vt:lpstr>
      <vt:lpstr>Your Instructional Team </vt:lpstr>
      <vt:lpstr>Who Are You?</vt:lpstr>
      <vt:lpstr>Snowball Fight</vt:lpstr>
      <vt:lpstr>Your Learning Experience</vt:lpstr>
      <vt:lpstr>PowerPoint Presentation</vt:lpstr>
      <vt:lpstr>Pseudo Learning Experience</vt:lpstr>
      <vt:lpstr>Processes and Answers</vt:lpstr>
      <vt:lpstr>ALRIGHT BREAK!</vt:lpstr>
      <vt:lpstr>Your Immersive experience </vt:lpstr>
      <vt:lpstr>Some Ground Rules</vt:lpstr>
      <vt:lpstr>PowerPoint Presentation</vt:lpstr>
      <vt:lpstr>Advice For Success!</vt:lpstr>
      <vt:lpstr>Be open to coaching</vt:lpstr>
      <vt:lpstr>Have a plan to get unstuck</vt:lpstr>
      <vt:lpstr>PowerPoint Presentation</vt:lpstr>
      <vt:lpstr>Take Care of Each Other</vt:lpstr>
      <vt:lpstr>Enjoy the struggle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Gerenuks</dc:title>
  <dc:creator>Microsoft Office User</dc:creator>
  <cp:lastModifiedBy>Microsoft Office User</cp:lastModifiedBy>
  <cp:revision>14</cp:revision>
  <dcterms:created xsi:type="dcterms:W3CDTF">2016-03-07T17:58:27Z</dcterms:created>
  <dcterms:modified xsi:type="dcterms:W3CDTF">2016-03-08T18:15:02Z</dcterms:modified>
</cp:coreProperties>
</file>

<file path=docProps/thumbnail.jpeg>
</file>